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7" r:id="rId8"/>
    <p:sldId id="261" r:id="rId9"/>
    <p:sldId id="264" r:id="rId10"/>
    <p:sldId id="262" r:id="rId11"/>
    <p:sldId id="263" r:id="rId12"/>
    <p:sldId id="269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07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27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89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94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2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83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19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12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82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51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95450" y="5603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72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Java</a:t>
            </a:r>
            <a:r>
              <a:rPr lang="en-US" altLang="zh-TW" sz="7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7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第二組專案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81175" y="3529013"/>
            <a:ext cx="9144000" cy="1655762"/>
          </a:xfrm>
        </p:spPr>
        <p:txBody>
          <a:bodyPr anchor="ctr"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組長：蔡奕賢</a:t>
            </a:r>
            <a:endParaRPr lang="en-US" altLang="zh-TW" dirty="0" smtClean="0">
              <a:latin typeface="微軟正黑體" panose="020B0604030504040204" pitchFamily="34" charset="-120"/>
              <a:ea typeface="Cambria Math" panose="020405030504060302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組員</a:t>
            </a:r>
            <a:r>
              <a:rPr lang="zh-TW" altLang="en-US" dirty="0" smtClean="0">
                <a:latin typeface="微軟正黑體" panose="020B0604030504040204" pitchFamily="34" charset="-120"/>
              </a:rPr>
              <a:t>：温錦婷、林彥馨、黃耀霆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71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2" y="392564"/>
            <a:ext cx="11845695" cy="5752204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1" y="470212"/>
            <a:ext cx="11736433" cy="5674555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" y="470211"/>
            <a:ext cx="11885392" cy="57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0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0" y="472482"/>
            <a:ext cx="11663012" cy="5663142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472482"/>
            <a:ext cx="11681098" cy="53613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513832"/>
            <a:ext cx="11802917" cy="5470916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5" y="513832"/>
            <a:ext cx="11792870" cy="5707425"/>
          </a:xfr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1" y="623358"/>
            <a:ext cx="11718839" cy="53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750394"/>
            <a:ext cx="11566402" cy="55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8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2449" y="2228781"/>
            <a:ext cx="75298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租俱網帶你</a:t>
            </a:r>
            <a:r>
              <a:rPr lang="en-US" altLang="zh-TW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run</a:t>
            </a:r>
            <a:endParaRPr lang="zh-TW" alt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8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76164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000"/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蔡奕賢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頁面按鍵連結，後端系統，資料庫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設置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000"/>
              <a:buNone/>
            </a:pP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溫錦婷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首頁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(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響應式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前端設計，</a:t>
            </a:r>
            <a:r>
              <a:rPr lang="en-US" altLang="zh-TW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Cambria" panose="02040503050406030204" pitchFamily="18" charset="0"/>
                <a:cs typeface="Arial"/>
                <a:sym typeface="Arial"/>
              </a:rPr>
              <a:t>ppt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與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文件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林彥馨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商品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/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網頁頁面的前端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設計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黃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耀霆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售後服務前端設計</a:t>
            </a:r>
            <a:endParaRPr lang="zh-TW" altLang="en-US" b="1" dirty="0">
              <a:latin typeface="微軟正黑體" panose="020B0604030504040204" pitchFamily="34" charset="-12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Google Shape;9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284" y="2295928"/>
            <a:ext cx="483578" cy="42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94120"/>
            <a:ext cx="1284032" cy="8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914" y="2295928"/>
            <a:ext cx="506573" cy="45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1408" y="2295928"/>
            <a:ext cx="458324" cy="57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0112" y="2348261"/>
            <a:ext cx="339151" cy="3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1729" y="2356660"/>
            <a:ext cx="753948" cy="39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7253" y="2387869"/>
            <a:ext cx="840889" cy="33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43357" y="2348260"/>
            <a:ext cx="641881" cy="3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5098" y="3279298"/>
            <a:ext cx="684234" cy="56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42603" y="3307791"/>
            <a:ext cx="1254257" cy="51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30" y="3292627"/>
            <a:ext cx="1136306" cy="568985"/>
          </a:xfrm>
          <a:prstGeom prst="rect">
            <a:avLst/>
          </a:prstGeom>
        </p:spPr>
      </p:pic>
      <p:pic>
        <p:nvPicPr>
          <p:cNvPr id="19" name="Google Shape;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016" y="4373974"/>
            <a:ext cx="458324" cy="57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62156" y="4373974"/>
            <a:ext cx="1254257" cy="51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163" y="5449822"/>
            <a:ext cx="1254257" cy="51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3700" y="5456288"/>
            <a:ext cx="458324" cy="570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8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客戶</a:t>
            </a:r>
            <a:r>
              <a:rPr lang="zh-TW" altLang="en-US" dirty="0" smtClean="0"/>
              <a:t>需求分析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zh-TW" dirty="0"/>
              <a:t>會員系統：用戶登入</a:t>
            </a:r>
            <a:r>
              <a:rPr lang="en-US" altLang="zh-TW" dirty="0"/>
              <a:t>/</a:t>
            </a:r>
            <a:r>
              <a:rPr lang="zh-TW" altLang="zh-TW" dirty="0"/>
              <a:t>註冊服務、用戶資料管理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zh-TW" dirty="0"/>
              <a:t>商品系統：介紹商品細節與下單後連結購物車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zh-TW" dirty="0"/>
              <a:t>訂單系統：購買商品後產生訂單編號，方便店家管理與</a:t>
            </a:r>
            <a:r>
              <a:rPr lang="zh-TW" altLang="zh-TW" dirty="0" smtClean="0"/>
              <a:t>出貨</a:t>
            </a:r>
            <a:endParaRPr lang="zh-TW" altLang="zh-TW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zh-TW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" y="1322879"/>
            <a:ext cx="11027664" cy="53318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" y="1322879"/>
            <a:ext cx="10908792" cy="53648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393102"/>
            <a:ext cx="11213593" cy="54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技術解說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1" y="1612175"/>
            <a:ext cx="10058400" cy="48693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1" y="1707393"/>
            <a:ext cx="10209189" cy="46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1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8" y="795620"/>
            <a:ext cx="11758025" cy="55151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1" y="693640"/>
            <a:ext cx="10058400" cy="5655088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" y="731612"/>
            <a:ext cx="11356044" cy="5579144"/>
          </a:xfrm>
        </p:spPr>
      </p:pic>
    </p:spTree>
    <p:extLst>
      <p:ext uri="{BB962C8B-B14F-4D97-AF65-F5344CB8AC3E}">
        <p14:creationId xmlns:p14="http://schemas.microsoft.com/office/powerpoint/2010/main" val="19334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7" y="282051"/>
            <a:ext cx="11909767" cy="5733408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" y="215910"/>
            <a:ext cx="12095189" cy="56011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2" y="411368"/>
            <a:ext cx="11716019" cy="5670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6" y="411368"/>
            <a:ext cx="11805766" cy="58060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4" y="404905"/>
            <a:ext cx="11943977" cy="58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4" y="244469"/>
            <a:ext cx="11833716" cy="5764185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1" y="274919"/>
            <a:ext cx="11910147" cy="57641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1" y="353795"/>
            <a:ext cx="11955045" cy="58794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3" y="305371"/>
            <a:ext cx="11921805" cy="57641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5" y="415763"/>
            <a:ext cx="11839015" cy="54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55" y="3039773"/>
            <a:ext cx="7401045" cy="374160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" y="69377"/>
            <a:ext cx="7080624" cy="3610856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7" y="416850"/>
            <a:ext cx="11873233" cy="5764494"/>
          </a:xfrm>
        </p:spPr>
      </p:pic>
    </p:spTree>
    <p:extLst>
      <p:ext uri="{BB962C8B-B14F-4D97-AF65-F5344CB8AC3E}">
        <p14:creationId xmlns:p14="http://schemas.microsoft.com/office/powerpoint/2010/main" val="30892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應用數學公式計算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0" y="2083471"/>
            <a:ext cx="5181600" cy="1471491"/>
          </a:xfrm>
        </p:spPr>
        <p:txBody>
          <a:bodyPr>
            <a:normAutofit lnSpcReduction="10000"/>
          </a:bodyPr>
          <a:lstStyle/>
          <a:p>
            <a:pPr marL="0" indent="720000">
              <a:buNone/>
            </a:pPr>
            <a:r>
              <a:rPr lang="zh-TW" altLang="en-US" dirty="0" smtClean="0"/>
              <a:t>左圖為假設商品購買價為</a:t>
            </a:r>
            <a:r>
              <a:rPr lang="en-US" altLang="zh-TW" dirty="0" smtClean="0"/>
              <a:t>10000</a:t>
            </a:r>
            <a:r>
              <a:rPr lang="zh-TW" altLang="en-US" dirty="0"/>
              <a:t>元，</a:t>
            </a:r>
            <a:r>
              <a:rPr lang="zh-TW" altLang="en-US" dirty="0" smtClean="0"/>
              <a:t>壽命為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個月，全部得租金相加後為</a:t>
            </a:r>
            <a:r>
              <a:rPr lang="en-US" altLang="zh-TW" dirty="0" smtClean="0"/>
              <a:t>11800</a:t>
            </a:r>
            <a:r>
              <a:rPr lang="zh-TW" altLang="en-US" dirty="0" smtClean="0"/>
              <a:t>元，利潤</a:t>
            </a:r>
            <a:r>
              <a:rPr lang="en-US" altLang="zh-TW" dirty="0" smtClean="0"/>
              <a:t>18%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068"/>
            <a:ext cx="5084074" cy="3959360"/>
          </a:xfrm>
          <a:prstGeom prst="rect">
            <a:avLst/>
          </a:prstGeom>
        </p:spPr>
      </p:pic>
      <p:sp>
        <p:nvSpPr>
          <p:cNvPr id="6" name="向左箭號 5"/>
          <p:cNvSpPr/>
          <p:nvPr/>
        </p:nvSpPr>
        <p:spPr>
          <a:xfrm>
            <a:off x="6392006" y="2109236"/>
            <a:ext cx="386861" cy="29893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154</Words>
  <Application>Microsoft Office PowerPoint</Application>
  <PresentationFormat>寬螢幕</PresentationFormat>
  <Paragraphs>19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Microsoft JhengHei</vt:lpstr>
      <vt:lpstr>新細明體</vt:lpstr>
      <vt:lpstr>Arial</vt:lpstr>
      <vt:lpstr>Arial Black</vt:lpstr>
      <vt:lpstr>Calibri</vt:lpstr>
      <vt:lpstr>Calibri Light</vt:lpstr>
      <vt:lpstr>Cambria</vt:lpstr>
      <vt:lpstr>Cambria Math</vt:lpstr>
      <vt:lpstr>Office 佈景主題</vt:lpstr>
      <vt:lpstr>Java 第二組專案</vt:lpstr>
      <vt:lpstr>工作分配</vt:lpstr>
      <vt:lpstr>客戶需求分析</vt:lpstr>
      <vt:lpstr>網站架構設計(技術解說)</vt:lpstr>
      <vt:lpstr>PowerPoint 簡報</vt:lpstr>
      <vt:lpstr>PowerPoint 簡報</vt:lpstr>
      <vt:lpstr>PowerPoint 簡報</vt:lpstr>
      <vt:lpstr>PowerPoint 簡報</vt:lpstr>
      <vt:lpstr>應用數學公式計算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第二組專案</dc:title>
  <dc:creator>user</dc:creator>
  <cp:lastModifiedBy>user</cp:lastModifiedBy>
  <cp:revision>33</cp:revision>
  <dcterms:created xsi:type="dcterms:W3CDTF">2023-02-05T08:19:36Z</dcterms:created>
  <dcterms:modified xsi:type="dcterms:W3CDTF">2023-02-06T06:31:03Z</dcterms:modified>
</cp:coreProperties>
</file>